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14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684C-F611-4CB1-A9DB-ADA8860748C8}" type="datetimeFigureOut">
              <a:rPr kumimoji="1" lang="ja-JP" altLang="en-US" smtClean="0"/>
              <a:t>2022/11/10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9BE3-C87E-407C-B831-24303644D6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0110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684C-F611-4CB1-A9DB-ADA8860748C8}" type="datetimeFigureOut">
              <a:rPr kumimoji="1" lang="ja-JP" altLang="en-US" smtClean="0"/>
              <a:t>2022/11/10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9BE3-C87E-407C-B831-24303644D6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094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684C-F611-4CB1-A9DB-ADA8860748C8}" type="datetimeFigureOut">
              <a:rPr kumimoji="1" lang="ja-JP" altLang="en-US" smtClean="0"/>
              <a:t>2022/11/10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9BE3-C87E-407C-B831-24303644D6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7815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684C-F611-4CB1-A9DB-ADA8860748C8}" type="datetimeFigureOut">
              <a:rPr kumimoji="1" lang="ja-JP" altLang="en-US" smtClean="0"/>
              <a:t>2022/11/10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9BE3-C87E-407C-B831-24303644D6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991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684C-F611-4CB1-A9DB-ADA8860748C8}" type="datetimeFigureOut">
              <a:rPr kumimoji="1" lang="ja-JP" altLang="en-US" smtClean="0"/>
              <a:t>2022/11/10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9BE3-C87E-407C-B831-24303644D6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246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684C-F611-4CB1-A9DB-ADA8860748C8}" type="datetimeFigureOut">
              <a:rPr kumimoji="1" lang="ja-JP" altLang="en-US" smtClean="0"/>
              <a:t>2022/11/10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9BE3-C87E-407C-B831-24303644D6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929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684C-F611-4CB1-A9DB-ADA8860748C8}" type="datetimeFigureOut">
              <a:rPr kumimoji="1" lang="ja-JP" altLang="en-US" smtClean="0"/>
              <a:t>2022/11/10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9BE3-C87E-407C-B831-24303644D6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978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684C-F611-4CB1-A9DB-ADA8860748C8}" type="datetimeFigureOut">
              <a:rPr kumimoji="1" lang="ja-JP" altLang="en-US" smtClean="0"/>
              <a:t>2022/11/10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9BE3-C87E-407C-B831-24303644D6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373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684C-F611-4CB1-A9DB-ADA8860748C8}" type="datetimeFigureOut">
              <a:rPr kumimoji="1" lang="ja-JP" altLang="en-US" smtClean="0"/>
              <a:t>2022/11/10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9BE3-C87E-407C-B831-24303644D6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25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684C-F611-4CB1-A9DB-ADA8860748C8}" type="datetimeFigureOut">
              <a:rPr kumimoji="1" lang="ja-JP" altLang="en-US" smtClean="0"/>
              <a:t>2022/11/10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9BE3-C87E-407C-B831-24303644D6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186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684C-F611-4CB1-A9DB-ADA8860748C8}" type="datetimeFigureOut">
              <a:rPr kumimoji="1" lang="ja-JP" altLang="en-US" smtClean="0"/>
              <a:t>2022/11/10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9BE3-C87E-407C-B831-24303644D6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387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2684C-F611-4CB1-A9DB-ADA8860748C8}" type="datetimeFigureOut">
              <a:rPr kumimoji="1" lang="ja-JP" altLang="en-US" smtClean="0"/>
              <a:t>2022/11/10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49BE3-C87E-407C-B831-24303644D6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94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56516471-84F9-4BC5-9987-3C74CE885240}"/>
              </a:ext>
            </a:extLst>
          </p:cNvPr>
          <p:cNvSpPr/>
          <p:nvPr/>
        </p:nvSpPr>
        <p:spPr>
          <a:xfrm>
            <a:off x="295275" y="257175"/>
            <a:ext cx="3771900" cy="1047750"/>
          </a:xfrm>
          <a:prstGeom prst="roundRect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3F5F7B7-D462-5CD1-CEBE-304CC5D8DADD}"/>
              </a:ext>
            </a:extLst>
          </p:cNvPr>
          <p:cNvSpPr txBox="1"/>
          <p:nvPr/>
        </p:nvSpPr>
        <p:spPr>
          <a:xfrm>
            <a:off x="376237" y="257175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グループ名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9A886D44-F501-694B-D3AC-763498F46E4B}"/>
              </a:ext>
            </a:extLst>
          </p:cNvPr>
          <p:cNvSpPr/>
          <p:nvPr/>
        </p:nvSpPr>
        <p:spPr>
          <a:xfrm>
            <a:off x="295275" y="1524000"/>
            <a:ext cx="3048000" cy="885825"/>
          </a:xfrm>
          <a:prstGeom prst="round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FCA9C59-6E26-9530-7125-765DFAC1F5F5}"/>
              </a:ext>
            </a:extLst>
          </p:cNvPr>
          <p:cNvSpPr txBox="1"/>
          <p:nvPr/>
        </p:nvSpPr>
        <p:spPr>
          <a:xfrm>
            <a:off x="376237" y="1524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活動日時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6ADFF068-CF70-CA1B-276F-204A842B8674}"/>
              </a:ext>
            </a:extLst>
          </p:cNvPr>
          <p:cNvSpPr/>
          <p:nvPr/>
        </p:nvSpPr>
        <p:spPr>
          <a:xfrm>
            <a:off x="3609975" y="1524000"/>
            <a:ext cx="3048000" cy="885825"/>
          </a:xfrm>
          <a:prstGeom prst="round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BEFFC00-F1D6-3F3E-0AEC-ABB20695DBFA}"/>
              </a:ext>
            </a:extLst>
          </p:cNvPr>
          <p:cNvSpPr txBox="1"/>
          <p:nvPr/>
        </p:nvSpPr>
        <p:spPr>
          <a:xfrm>
            <a:off x="3609975" y="1530980"/>
            <a:ext cx="91440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活動場所</a:t>
            </a: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0A74AF37-BA87-548C-225A-91B144213A1C}"/>
              </a:ext>
            </a:extLst>
          </p:cNvPr>
          <p:cNvSpPr/>
          <p:nvPr/>
        </p:nvSpPr>
        <p:spPr>
          <a:xfrm>
            <a:off x="295275" y="2628900"/>
            <a:ext cx="6281738" cy="7130716"/>
          </a:xfrm>
          <a:prstGeom prst="roundRect">
            <a:avLst/>
          </a:prstGeom>
          <a:noFill/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426ED86-A538-E93E-9DFE-1CC8C826F30F}"/>
              </a:ext>
            </a:extLst>
          </p:cNvPr>
          <p:cNvSpPr txBox="1"/>
          <p:nvPr/>
        </p:nvSpPr>
        <p:spPr>
          <a:xfrm>
            <a:off x="1755294" y="2628900"/>
            <a:ext cx="33474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活動内容・活動自慢・これからやってみたいことなど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（写真貼付など自由にお使いください）</a:t>
            </a:r>
          </a:p>
        </p:txBody>
      </p:sp>
      <p:pic>
        <p:nvPicPr>
          <p:cNvPr id="12" name="図 11" descr="kaguyachan_40">
            <a:extLst>
              <a:ext uri="{FF2B5EF4-FFF2-40B4-BE49-F238E27FC236}">
                <a16:creationId xmlns:a16="http://schemas.microsoft.com/office/drawing/2014/main" id="{C26C3988-143B-3F31-798F-253AB36C6F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2697" y="-21612"/>
            <a:ext cx="2045494" cy="16053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3539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25</Words>
  <Application>Microsoft Office PowerPoint</Application>
  <PresentationFormat>A4 210 x 297 mm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3</cp:revision>
  <cp:lastPrinted>2022-11-10T07:49:31Z</cp:lastPrinted>
  <dcterms:created xsi:type="dcterms:W3CDTF">2022-11-10T07:29:59Z</dcterms:created>
  <dcterms:modified xsi:type="dcterms:W3CDTF">2022-11-10T07:52:37Z</dcterms:modified>
</cp:coreProperties>
</file>